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28"/>
  </p:notesMasterIdLst>
  <p:sldIdLst>
    <p:sldId id="1885" r:id="rId6"/>
    <p:sldId id="1905" r:id="rId7"/>
    <p:sldId id="1902" r:id="rId8"/>
    <p:sldId id="1904" r:id="rId9"/>
    <p:sldId id="1910" r:id="rId10"/>
    <p:sldId id="1903" r:id="rId11"/>
    <p:sldId id="1899" r:id="rId12"/>
    <p:sldId id="1901" r:id="rId13"/>
    <p:sldId id="1900" r:id="rId14"/>
    <p:sldId id="1888" r:id="rId15"/>
    <p:sldId id="1889" r:id="rId16"/>
    <p:sldId id="1893" r:id="rId17"/>
    <p:sldId id="1897" r:id="rId18"/>
    <p:sldId id="1892" r:id="rId19"/>
    <p:sldId id="1894" r:id="rId20"/>
    <p:sldId id="1895" r:id="rId21"/>
    <p:sldId id="1898" r:id="rId22"/>
    <p:sldId id="1909" r:id="rId23"/>
    <p:sldId id="1908" r:id="rId24"/>
    <p:sldId id="1906" r:id="rId25"/>
    <p:sldId id="1907" r:id="rId26"/>
    <p:sldId id="18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555555"/>
    <a:srgbClr val="F2F2F2"/>
    <a:srgbClr val="404040"/>
    <a:srgbClr val="FFC000"/>
    <a:srgbClr val="E4E4E4"/>
    <a:srgbClr val="E6E6E6"/>
    <a:srgbClr val="000000"/>
    <a:srgbClr val="CBCBCA"/>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varScale="1">
        <p:scale>
          <a:sx n="109" d="100"/>
          <a:sy n="109" d="100"/>
        </p:scale>
        <p:origin x="624"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3/1/2021</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3/1/2021</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seed>2650216993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seed>4266498984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seed>879248734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seed>264327539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seed>981765707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seed>3978248048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seed>1617256088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seed>782294884</ask:seed>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seed>300337104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seed>598418939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seed>3559321221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a:t>
              </a:r>
              <a:endParaRPr lang="es-ES" sz="1600" b="1" dirty="0">
                <a:latin typeface="Bradley Hand ITC" panose="03070402050302030203" pitchFamily="66" charset="0"/>
              </a:endParaRP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a:t>
              </a:r>
              <a:endParaRPr lang="es-ES" sz="1600" b="1" dirty="0">
                <a:latin typeface="Bradley Hand ITC" panose="03070402050302030203" pitchFamily="66" charset="0"/>
              </a:endParaRPr>
            </a:p>
            <a:p>
              <a:pPr algn="ctr"/>
              <a:r>
                <a:rPr lang="es-ES" sz="1200" i="1" dirty="0" err="1">
                  <a:latin typeface="+mj-lt"/>
                </a:rPr>
                <a:t>Endpoint</a:t>
              </a:r>
              <a:endParaRPr lang="es-ES" sz="1200" i="1" dirty="0">
                <a:latin typeface="+mj-lt"/>
              </a:endParaRP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1668</Words>
  <Application>Microsoft Office PowerPoint</Application>
  <PresentationFormat>Widescreen</PresentationFormat>
  <Paragraphs>618</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2021-03-01T15:18:29Z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